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7" r:id="rId10"/>
    <p:sldId id="265" r:id="rId11"/>
    <p:sldId id="268" r:id="rId12"/>
    <p:sldId id="264" r:id="rId13"/>
    <p:sldId id="266" r:id="rId14"/>
    <p:sldId id="269" r:id="rId15"/>
    <p:sldId id="270" r:id="rId16"/>
    <p:sldId id="274" r:id="rId17"/>
    <p:sldId id="275" r:id="rId18"/>
    <p:sldId id="284" r:id="rId19"/>
    <p:sldId id="276" r:id="rId20"/>
    <p:sldId id="283" r:id="rId21"/>
    <p:sldId id="282" r:id="rId22"/>
    <p:sldId id="285" r:id="rId23"/>
    <p:sldId id="286" r:id="rId24"/>
    <p:sldId id="278" r:id="rId25"/>
    <p:sldId id="277" r:id="rId26"/>
    <p:sldId id="279" r:id="rId27"/>
    <p:sldId id="281" r:id="rId28"/>
    <p:sldId id="287" r:id="rId29"/>
    <p:sldId id="271" r:id="rId30"/>
    <p:sldId id="27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>
                <a:solidFill>
                  <a:schemeClr val="tx1"/>
                </a:solidFill>
              </a:rPr>
              <a:t>1. Знаете ли вы ядовитые </a:t>
            </a:r>
            <a:r>
              <a:rPr lang="ru-RU" sz="2800" dirty="0" smtClean="0">
                <a:solidFill>
                  <a:schemeClr val="tx1"/>
                </a:solidFill>
              </a:rPr>
              <a:t>растения.</a:t>
            </a:r>
            <a:endParaRPr lang="ru-RU" sz="28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акетирования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1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знают</c:v>
                </c:pt>
                <c:pt idx="1">
                  <c:v>не знают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/>
              <a:t>2.В чем их вред</a:t>
            </a:r>
            <a:r>
              <a:rPr lang="ru-RU" sz="2800" dirty="0" smtClean="0"/>
              <a:t>?</a:t>
            </a:r>
            <a:endParaRPr lang="ru-RU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акетирования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F5CCBC-E864-4F07-A2AB-E95880F6A24F}" type="CATEGORYNAME">
                      <a:rPr lang="ru-RU">
                        <a:solidFill>
                          <a:srgbClr val="00B0F0"/>
                        </a:solidFill>
                      </a:rPr>
                      <a:pPr>
                        <a:defRPr sz="20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4397F3BB-A800-4857-A1DB-B19916802862}" type="PERCENTAGE">
                      <a:rPr lang="ru-RU" baseline="0">
                        <a:solidFill>
                          <a:srgbClr val="00B0F0"/>
                        </a:solidFill>
                      </a:rPr>
                      <a:pPr>
                        <a:defRPr sz="20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1B6B5E-73BB-4815-8B53-4FF2D7051903}" type="CATEGORYNAME">
                      <a:rPr lang="ru-RU">
                        <a:solidFill>
                          <a:srgbClr val="FF0000"/>
                        </a:solidFill>
                      </a:rPr>
                      <a:pPr>
                        <a:defRPr sz="20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51BE2C53-4289-4F60-BAB9-FA36417233D5}" type="PERCENTAGE">
                      <a:rPr lang="ru-RU" baseline="0">
                        <a:solidFill>
                          <a:srgbClr val="FF0000"/>
                        </a:solidFill>
                      </a:rPr>
                      <a:pPr>
                        <a:defRPr sz="20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знают</c:v>
                </c:pt>
                <c:pt idx="1">
                  <c:v>не знают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/>
              <a:t>2.В чем их вред</a:t>
            </a:r>
            <a:r>
              <a:rPr lang="ru-RU" sz="2800" dirty="0" smtClean="0"/>
              <a:t>?</a:t>
            </a:r>
            <a:endParaRPr lang="ru-RU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акетирования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A00A60E-306C-4EB4-8722-EDF42FD6A95A}" type="CATEGORYNAME">
                      <a:rPr lang="ru-RU" dirty="0"/>
                      <a:pPr>
                        <a:defRPr sz="2000"/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6EBBC3-F71D-4665-B038-513771F60171}" type="CATEGORYNAME">
                      <a:rPr lang="ru-RU"/>
                      <a:pPr>
                        <a:defRPr sz="20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F5CCBC-E864-4F07-A2AB-E95880F6A24F}" type="CATEGORYNAME">
                      <a:rPr lang="ru-RU">
                        <a:solidFill>
                          <a:srgbClr val="00B0F0"/>
                        </a:solidFill>
                      </a:rPr>
                      <a:pPr>
                        <a:defRPr sz="20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>
                        <a:solidFill>
                          <a:srgbClr val="00B0F0"/>
                        </a:solidFill>
                      </a:rPr>
                      <a:t>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1B6B5E-73BB-4815-8B53-4FF2D7051903}" type="CATEGORYNAME">
                      <a:rPr lang="ru-RU">
                        <a:solidFill>
                          <a:srgbClr val="FF0000"/>
                        </a:solidFill>
                      </a:rPr>
                      <a:pPr>
                        <a:defRPr sz="20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>
                        <a:solidFill>
                          <a:srgbClr val="FF0000"/>
                        </a:solidFill>
                      </a:rPr>
                      <a:t>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дурман, ландыш майский</c:v>
                </c:pt>
                <c:pt idx="1">
                  <c:v>белена</c:v>
                </c:pt>
                <c:pt idx="2">
                  <c:v>прострел (сон-трава)</c:v>
                </c:pt>
                <c:pt idx="3">
                  <c:v>амброзия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20</c:v>
                </c:pt>
                <c:pt idx="2">
                  <c:v>4</c:v>
                </c:pt>
                <c:pt idx="3">
                  <c:v>40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>
                <a:solidFill>
                  <a:schemeClr val="tx1"/>
                </a:solidFill>
              </a:rPr>
              <a:t>3.Встречали ли Вы эти растения?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акетирования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1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34772230694908"/>
          <c:y val="0.82093104571333775"/>
          <c:w val="0.56602717543168601"/>
          <c:h val="0.164572848070153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51655C-916B-47EF-8F33-F43724979A4D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E798-358C-466E-9FBE-5AC3375B450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365741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C290D-7A49-4284-B17B-FF2ED9F08122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984-31AC-4907-A05C-3C57B5D06F5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840125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C290D-7A49-4284-B17B-FF2ED9F08122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984-31AC-4907-A05C-3C57B5D06F5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2532141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C290D-7A49-4284-B17B-FF2ED9F08122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984-31AC-4907-A05C-3C57B5D06F5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6842037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C290D-7A49-4284-B17B-FF2ED9F08122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984-31AC-4907-A05C-3C57B5D06F5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8192466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C290D-7A49-4284-B17B-FF2ED9F08122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984-31AC-4907-A05C-3C57B5D06F5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0396435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C290D-7A49-4284-B17B-FF2ED9F08122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7984-31AC-4907-A05C-3C57B5D06F5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0418826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E869B6-1E55-469C-830E-365DB46D353D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9477-7B33-4671-B07D-4087AA3405A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2492722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5522A8-9086-429F-B81A-FA41C9B11070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4CA8-59DD-4E87-9656-86807260829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710351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A0E55C-A455-449A-B6B1-4B5FB550E0BA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0209-6459-4955-AC05-8AD90D917F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47784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5D801A-30D9-4AB0-8176-209D3D346C34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AD80D-129E-4743-881B-5B00884F57F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2475373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D72AA-D06B-45CB-B3B2-6B627CCECA55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5EBE5-29F7-42BB-B92B-D673D6A4CFF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0615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909367-4C40-4044-8605-6B892147ADD2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87CA-A237-45E5-A427-7787E26EB39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203852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48002D-AEF6-4A22-808E-C8D8B6E0466D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DF6E-9DBB-4937-8CAC-4D6C7D97AA1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099095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393B9B-982A-41C9-A008-9B6FBE28D22A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7EA2-829F-452F-A427-224F5CDC23D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661258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FEB6A1-28DB-413B-A771-5CC8F71382B8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A040-B65E-4202-BBAD-51C49EBD692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487242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F3E3D-8AFE-439F-A68D-A1617B60C21F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25DF-2634-458A-BE9F-7F91F8F4D1C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952358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100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36C290D-7A49-4284-B17B-FF2ED9F08122}" type="datetimeFigureOut">
              <a:rPr lang="ru-RU" smtClean="0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BBC7984-31AC-4907-A05C-3C57B5D06F5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3339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26976"/>
            <a:ext cx="6696744" cy="2232248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Ядовитые растения нашего края</a:t>
            </a:r>
            <a:endParaRPr lang="ru-RU" sz="4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6372225" y="3789363"/>
            <a:ext cx="2592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ru-RU" altLang="ru-RU" b="1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altLang="ru-RU" b="1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altLang="ru-RU" b="1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altLang="ru-RU" b="1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6" name="Прямоугольник 6"/>
          <p:cNvSpPr>
            <a:spLocks noChangeArrowheads="1"/>
          </p:cNvSpPr>
          <p:nvPr/>
        </p:nvSpPr>
        <p:spPr bwMode="auto">
          <a:xfrm>
            <a:off x="5821329" y="3208801"/>
            <a:ext cx="280828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Выполнили </a:t>
            </a:r>
            <a:endParaRPr lang="ru-RU" altLang="ru-RU" sz="16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ученики 2 класса:</a:t>
            </a:r>
          </a:p>
          <a:p>
            <a:pPr algn="ctr"/>
            <a:r>
              <a:rPr lang="ru-RU" alt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Галатонов</a:t>
            </a:r>
            <a:r>
              <a:rPr lang="ru-RU" alt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Андрей</a:t>
            </a:r>
            <a:endParaRPr lang="ru-RU" alt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Гальцев</a:t>
            </a:r>
            <a:r>
              <a:rPr lang="ru-RU" alt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Дмитрий</a:t>
            </a:r>
            <a:endParaRPr lang="ru-RU" alt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Кисс</a:t>
            </a:r>
            <a:r>
              <a:rPr lang="ru-RU" alt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Анастасия</a:t>
            </a:r>
            <a:endParaRPr lang="ru-RU" alt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6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Руководитель:</a:t>
            </a:r>
            <a:endParaRPr lang="ru-RU" alt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учитель начальных классов </a:t>
            </a:r>
            <a:endParaRPr lang="ru-RU" alt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 квалификационной категории </a:t>
            </a:r>
            <a:endParaRPr lang="ru-RU" alt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Москвичева Татьяна Андреевна</a:t>
            </a:r>
            <a:endParaRPr lang="ru-RU" alt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www.herbalfire.com/images/henbane-hyoscyamus_niger.gif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" b="97000" l="3448" r="97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14663"/>
            <a:ext cx="2987593" cy="265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0" name="Picture 8" descr="http://allday1.com/uploads/posts/2015-03/1427358923_lilies-of-the-valley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4233873"/>
            <a:ext cx="2086977" cy="257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www.zooclub.ru/skat/img.php?w=650&amp;h=600&amp;img=./attach/sim/2023.jp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43" y="2099354"/>
            <a:ext cx="1989441" cy="2697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2" y="116632"/>
            <a:ext cx="6984776" cy="936104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Ландыш майский</a:t>
            </a:r>
            <a:endParaRPr lang="ru-RU" sz="4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7411" name="Picture 2" descr="C:\Users\admin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156990"/>
            <a:ext cx="6264275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557"/>
            <a:ext cx="8496944" cy="1524000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Прострел (сон – трава)</a:t>
            </a:r>
            <a:endParaRPr lang="ru-RU" sz="4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8436" name="Picture 2" descr="C:\Users\admin\Desktop\128877207_S__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69" y="1268760"/>
            <a:ext cx="7129462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524000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Дурман</a:t>
            </a:r>
            <a:endParaRPr lang="ru-RU" sz="4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9459" name="Picture 2" descr="C:\Users\admin\Desktop\502511aa99b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41438"/>
            <a:ext cx="6192838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344816" cy="1052513"/>
          </a:xfrm>
        </p:spPr>
        <p:txBody>
          <a:bodyPr>
            <a:norm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Амброзия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0483" name="Picture 3" descr="C:\Users\admin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32" y="1052513"/>
            <a:ext cx="597693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64" y="188640"/>
            <a:ext cx="8363272" cy="1524000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ПЕРВАЯ ПОМОЩЬ </a:t>
            </a:r>
            <a:b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ПРИ ОТРАВЛЕНИИ ЯДОВИТЫМИ РАСТЕНИЯМИ</a:t>
            </a:r>
            <a:endParaRPr lang="ru-RU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928663"/>
            <a:ext cx="8928992" cy="4526111"/>
          </a:xfrm>
        </p:spPr>
        <p:txBody>
          <a:bodyPr>
            <a:no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попадании в организм ядовитых растений, а также при подозрении на это необходимо срочно принять меры первой помощи.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пострадавший в сознании, надо промыть ему желудок, дать выпить 3-4 стакана воды и вызвать у него рвоту и принять активированный уголь . Промывание желудка следует повторить 2-3 раза.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оказания первой помощи необходимо как можно быстрее доставить пострадавшего в медицинское учреждение.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9762" y="2967335"/>
            <a:ext cx="8384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ПРАКТИЧЕСКАЯ ЧАСТЬ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567" y="116632"/>
            <a:ext cx="6554867" cy="8640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Результаты анкетирования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443537"/>
              </p:ext>
            </p:extLst>
          </p:nvPr>
        </p:nvGraphicFramePr>
        <p:xfrm>
          <a:off x="179512" y="764704"/>
          <a:ext cx="820891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835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793692"/>
              </p:ext>
            </p:extLst>
          </p:nvPr>
        </p:nvGraphicFramePr>
        <p:xfrm>
          <a:off x="611560" y="764704"/>
          <a:ext cx="777686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294567" y="116632"/>
            <a:ext cx="6554867" cy="8640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b="1" smtClean="0">
                <a:solidFill>
                  <a:srgbClr val="FF0000"/>
                </a:solidFill>
              </a:rPr>
              <a:t>Результаты анкетирования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40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335074"/>
              </p:ext>
            </p:extLst>
          </p:nvPr>
        </p:nvGraphicFramePr>
        <p:xfrm>
          <a:off x="611560" y="764704"/>
          <a:ext cx="777686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294567" y="116632"/>
            <a:ext cx="6554867" cy="8640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b="1" smtClean="0">
                <a:solidFill>
                  <a:srgbClr val="FF0000"/>
                </a:solidFill>
              </a:rPr>
              <a:t>Результаты анкетирования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07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567" y="116632"/>
            <a:ext cx="6554867" cy="8640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Результаты анкетирования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Объект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110865"/>
              </p:ext>
            </p:extLst>
          </p:nvPr>
        </p:nvGraphicFramePr>
        <p:xfrm>
          <a:off x="395536" y="836712"/>
          <a:ext cx="828092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470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554867" cy="864096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темы: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196753"/>
            <a:ext cx="8291512" cy="5400898"/>
          </a:xfrm>
        </p:spPr>
        <p:txBody>
          <a:bodyPr>
            <a:normAutofit/>
          </a:bodyPr>
          <a:lstStyle/>
          <a:p>
            <a:pPr marL="64008" indent="0" eaLnBrk="1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 были отмечены многочисленные случаи отравления детей и подростков в результате употребления ядовитых растений. С апреля по октябрь можно часто встретить огромное количество разных растений. Неожиданная  встреча с некоторыми из них  может иногда оказаться  смертельно опасной, поэтому хотелось бы вооружиться необходимыми знаниями о некоторых ядовитых растениях. А почему бы и нет. Ведь тогда мы можем оказать помощь не только себе, но и другим людям.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886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138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16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09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8" t="13250" r="18204" b="5901"/>
          <a:stretch/>
        </p:blipFill>
        <p:spPr>
          <a:xfrm>
            <a:off x="0" y="-1"/>
            <a:ext cx="4355976" cy="68451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 t="650" r="5048" b="15350"/>
          <a:stretch/>
        </p:blipFill>
        <p:spPr>
          <a:xfrm>
            <a:off x="4355976" y="282863"/>
            <a:ext cx="4788024" cy="62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039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/>
          <a:stretch/>
        </p:blipFill>
        <p:spPr>
          <a:xfrm>
            <a:off x="0" y="0"/>
            <a:ext cx="4644008" cy="5517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b="12376"/>
          <a:stretch/>
        </p:blipFill>
        <p:spPr>
          <a:xfrm>
            <a:off x="4412284" y="1021295"/>
            <a:ext cx="4731716" cy="58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064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t="2751" r="12423" b="16401"/>
          <a:stretch/>
        </p:blipFill>
        <p:spPr>
          <a:xfrm>
            <a:off x="5070" y="8316"/>
            <a:ext cx="4494921" cy="60720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7" b="4851"/>
          <a:stretch/>
        </p:blipFill>
        <p:spPr>
          <a:xfrm>
            <a:off x="4463480" y="332656"/>
            <a:ext cx="4680520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345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69" y="575249"/>
            <a:ext cx="4667131" cy="61396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" y="-1"/>
            <a:ext cx="4707409" cy="626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610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68" y="116633"/>
            <a:ext cx="8748464" cy="864095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Памятка «Полезные советы»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768" y="836712"/>
            <a:ext cx="8946232" cy="583264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Необходимо знать ядовитые растения, их токсические свойства и особенности воздействия на человека.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Не разбивать бивак в местах произрастания, и особенно в период цветения, ядовитых растений.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Избегать установки пасек в местах массового произрастания ядовитых растений.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Не использовать при самолечении неизвестные растения.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Не пробовать на вкус неизвестные растения.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Не выращивать в комнате и на приусадебном участке ядовитые растения, ягоды, цветы.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Не оставлять в комнате на ночь, особенно в спальне, букеты душистых растений и цветов.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Не прикасаться невымытыми руками к слизистым и особенно глазам.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Знать симптомы и первые признаки отравления, приемы оказания первой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34489336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2618"/>
            <a:ext cx="8229599" cy="1235795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256212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проведенного нами исследования можно сделать выводы, что ядовитые растения окружают нас повсюду: в доме, саду, огороде, на улице, в поле, и врачевание лекарственными травами не потеряло свое великое предназначение в современном обществе и надежно служит человеку в борьбе с болезнями.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 решили в дальнейшем продолжить выявление ядовитых растений, вести разъяснение среди учащихся, родителей, населения, какие растения являются ядовитыми и в чем их опасность, и в случае выявления этих растений на территории школы, детского сада   организовывать работу по их уничтожению. </a:t>
            </a:r>
            <a:endParaRPr lang="ru-RU" sz="1200" dirty="0" smtClean="0">
              <a:latin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560840" cy="1524000"/>
          </a:xfrm>
        </p:spPr>
        <p:txBody>
          <a:bodyPr>
            <a:norm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 исследования</a:t>
            </a: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: 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714400" y="1845097"/>
            <a:ext cx="7715200" cy="3167806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 мы будем знать все о ядовитых растениях, то сможем уберечь себя от опасности при встрече с ними и оказать помощь другим людям.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picsmagic.ru/images/19290_art-807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68952" cy="60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laycast.ru/uploads/2014/08/02/94043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45" y="0"/>
            <a:ext cx="199705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410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399" y="8557"/>
            <a:ext cx="6554867" cy="1524000"/>
          </a:xfrm>
        </p:spPr>
        <p:txBody>
          <a:bodyPr>
            <a:norm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Цель работы:</a:t>
            </a:r>
            <a:endParaRPr lang="ru-RU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33399" y="1509166"/>
            <a:ext cx="7783017" cy="376767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1.Познакомиться с вредными для здоровья человека  растениями. </a:t>
            </a:r>
          </a:p>
          <a:p>
            <a:pPr eaLnBrk="1" hangingPunct="1"/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2.Научиться  их различать в дикой природе.</a:t>
            </a:r>
          </a:p>
          <a:p>
            <a:pPr eaLnBrk="1" hangingPunct="1"/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3.Воспитывать  любовь к природе.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566" y="260648"/>
            <a:ext cx="6554867" cy="936104"/>
          </a:xfrm>
        </p:spPr>
        <p:txBody>
          <a:bodyPr>
            <a:norm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Задачи:</a:t>
            </a:r>
            <a:endParaRPr lang="ru-RU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47"/>
          </a:xfrm>
        </p:spPr>
        <p:txBody>
          <a:bodyPr>
            <a:normAutofit/>
          </a:bodyPr>
          <a:lstStyle/>
          <a:p>
            <a:pPr marL="448056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литературу по этой теме;</a:t>
            </a:r>
          </a:p>
          <a:p>
            <a:pPr marL="448056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ядовитых растений в живой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неживой природе;</a:t>
            </a:r>
          </a:p>
          <a:p>
            <a:pPr marL="448056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опрос по знаниям о ядовитых растениях и их вреде;</a:t>
            </a:r>
          </a:p>
          <a:p>
            <a:pPr marL="448056" indent="-384048" eaLnBrk="1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рекомендации по оказанию первой помощи при отравлении ядовитыми растениями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44816" cy="1524000"/>
          </a:xfrm>
        </p:spPr>
        <p:txBody>
          <a:bodyPr>
            <a:norm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Методы исследования: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647283" y="1545165"/>
            <a:ext cx="7849434" cy="3767670"/>
          </a:xfrm>
        </p:spPr>
        <p:txBody>
          <a:bodyPr/>
          <a:lstStyle/>
          <a:p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</a:p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</a:t>
            </a:r>
          </a:p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</a:p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из разных источников.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80720"/>
          </a:xfrm>
        </p:spPr>
        <p:txBody>
          <a:bodyPr>
            <a:normAutofit lnSpcReduction="10000"/>
          </a:bodyPr>
          <a:lstStyle/>
          <a:p>
            <a:pPr indent="-4763" algn="ctr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ru-RU" alt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Задумывались ли вы, почему плоды ядовитых растений в основном </a:t>
            </a:r>
            <a:r>
              <a:rPr lang="ru-RU" alt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красные</a:t>
            </a:r>
            <a:r>
              <a:rPr lang="ru-RU" alt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alt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черные</a:t>
            </a:r>
            <a:r>
              <a:rPr lang="ru-RU" alt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indent="-4763" algn="ctr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ru-RU" alt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Возможно, это природа предупреждает человека: </a:t>
            </a:r>
            <a:r>
              <a:rPr lang="ru-RU" alt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«Стой! Не рви! </a:t>
            </a:r>
          </a:p>
          <a:p>
            <a:pPr indent="-4763" algn="ctr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ru-RU" alt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подумай!»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332656"/>
            <a:ext cx="8712968" cy="720080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Чистотел</a:t>
            </a:r>
            <a:r>
              <a:rPr lang="ru-RU" sz="4800" b="1" i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800" dirty="0">
              <a:solidFill>
                <a:schemeClr val="accent1">
                  <a:tint val="83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2" descr="C:\Users\admin\Desktop\chisto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408738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966" y="-171400"/>
            <a:ext cx="3744416" cy="1524000"/>
          </a:xfrm>
        </p:spPr>
        <p:txBody>
          <a:bodyPr>
            <a:norm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Белена</a:t>
            </a:r>
            <a:endParaRPr lang="ru-RU" sz="6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6387" name="Picture 3" descr="C:\Users\admin\Desktop\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052736"/>
            <a:ext cx="6409060" cy="545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363</TotalTime>
  <Words>507</Words>
  <Application>Microsoft Office PowerPoint</Application>
  <PresentationFormat>Экран (4:3)</PresentationFormat>
  <Paragraphs>76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Times New Roman</vt:lpstr>
      <vt:lpstr>Wingdings 2</vt:lpstr>
      <vt:lpstr>Wingdings 3</vt:lpstr>
      <vt:lpstr>Сектор</vt:lpstr>
      <vt:lpstr>Ядовитые растения нашего края</vt:lpstr>
      <vt:lpstr>Актуальность темы:</vt:lpstr>
      <vt:lpstr>Гипотеза исследования: </vt:lpstr>
      <vt:lpstr>Цель работы:</vt:lpstr>
      <vt:lpstr>Задачи:</vt:lpstr>
      <vt:lpstr>Методы исследования:</vt:lpstr>
      <vt:lpstr>Презентация PowerPoint</vt:lpstr>
      <vt:lpstr>Чистотел </vt:lpstr>
      <vt:lpstr>Белена</vt:lpstr>
      <vt:lpstr>Ландыш майский</vt:lpstr>
      <vt:lpstr>Прострел (сон – трава)</vt:lpstr>
      <vt:lpstr>Дурман</vt:lpstr>
      <vt:lpstr>Амброзия</vt:lpstr>
      <vt:lpstr>ПЕРВАЯ ПОМОЩЬ  ПРИ ОТРАВЛЕНИИ ЯДОВИТЫМИ РАСТЕНИЯМИ</vt:lpstr>
      <vt:lpstr>Презентация PowerPoint</vt:lpstr>
      <vt:lpstr>Результаты анкетирования</vt:lpstr>
      <vt:lpstr>Презентация PowerPoint</vt:lpstr>
      <vt:lpstr>Презентация PowerPoint</vt:lpstr>
      <vt:lpstr>Результаты анкетирования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Памятка «Полезные советы»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Ядовитые растения нашего        края</dc:title>
  <dc:creator>admin</dc:creator>
  <cp:lastModifiedBy>RePack by Diakov</cp:lastModifiedBy>
  <cp:revision>41</cp:revision>
  <dcterms:created xsi:type="dcterms:W3CDTF">2017-03-14T17:47:50Z</dcterms:created>
  <dcterms:modified xsi:type="dcterms:W3CDTF">2017-03-27T12:55:36Z</dcterms:modified>
</cp:coreProperties>
</file>